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58" r:id="rId4"/>
    <p:sldId id="274" r:id="rId5"/>
    <p:sldId id="275" r:id="rId6"/>
    <p:sldId id="260" r:id="rId7"/>
    <p:sldId id="271" r:id="rId8"/>
    <p:sldId id="276" r:id="rId9"/>
    <p:sldId id="261" r:id="rId10"/>
    <p:sldId id="273" r:id="rId11"/>
    <p:sldId id="262" r:id="rId12"/>
    <p:sldId id="277" r:id="rId13"/>
    <p:sldId id="265" r:id="rId14"/>
    <p:sldId id="267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4268F-F17B-4EF8-814E-4543C9FB61A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F1279C46-A553-4710-BE92-82DD30018113}">
      <dgm:prSet phldrT="[Testo]"/>
      <dgm:spPr/>
      <dgm:t>
        <a:bodyPr/>
        <a:lstStyle/>
        <a:p>
          <a:r>
            <a:rPr lang="it-IT" dirty="0" smtClean="0"/>
            <a:t>1517</a:t>
          </a:r>
          <a:endParaRPr lang="it-IT" dirty="0"/>
        </a:p>
      </dgm:t>
    </dgm:pt>
    <dgm:pt modelId="{2894842E-343C-4843-AFAC-3699EEAA9014}" type="parTrans" cxnId="{261A52B6-D8DD-4F1B-9508-FB78905C90FE}">
      <dgm:prSet/>
      <dgm:spPr/>
      <dgm:t>
        <a:bodyPr/>
        <a:lstStyle/>
        <a:p>
          <a:endParaRPr lang="it-IT"/>
        </a:p>
      </dgm:t>
    </dgm:pt>
    <dgm:pt modelId="{542B1D59-E709-4FA3-9C9D-5CADFE570BC1}" type="sibTrans" cxnId="{261A52B6-D8DD-4F1B-9508-FB78905C90FE}">
      <dgm:prSet/>
      <dgm:spPr/>
      <dgm:t>
        <a:bodyPr/>
        <a:lstStyle/>
        <a:p>
          <a:endParaRPr lang="it-IT"/>
        </a:p>
      </dgm:t>
    </dgm:pt>
    <dgm:pt modelId="{05155C81-C6EB-47E5-8895-1A1185DBA4C6}">
      <dgm:prSet phldrT="[Testo]"/>
      <dgm:spPr/>
      <dgm:t>
        <a:bodyPr/>
        <a:lstStyle/>
        <a:p>
          <a:r>
            <a:rPr lang="it-IT" dirty="0" smtClean="0"/>
            <a:t>“95 tesi” di Lutero</a:t>
          </a:r>
          <a:endParaRPr lang="it-IT" dirty="0"/>
        </a:p>
      </dgm:t>
    </dgm:pt>
    <dgm:pt modelId="{CCE3EFA2-957C-4D92-9FA2-76FCF08FF06E}" type="parTrans" cxnId="{F0598478-68A0-4D1E-9DF0-811B2315AFD7}">
      <dgm:prSet/>
      <dgm:spPr/>
      <dgm:t>
        <a:bodyPr/>
        <a:lstStyle/>
        <a:p>
          <a:endParaRPr lang="it-IT"/>
        </a:p>
      </dgm:t>
    </dgm:pt>
    <dgm:pt modelId="{0913A28D-EA87-4201-9659-138B33C928DA}" type="sibTrans" cxnId="{F0598478-68A0-4D1E-9DF0-811B2315AFD7}">
      <dgm:prSet/>
      <dgm:spPr/>
      <dgm:t>
        <a:bodyPr/>
        <a:lstStyle/>
        <a:p>
          <a:endParaRPr lang="it-IT"/>
        </a:p>
      </dgm:t>
    </dgm:pt>
    <dgm:pt modelId="{E1E6E4CF-C3A5-4D36-949E-E1C25A0F162C}">
      <dgm:prSet phldrT="[Testo]"/>
      <dgm:spPr/>
      <dgm:t>
        <a:bodyPr/>
        <a:lstStyle/>
        <a:p>
          <a:r>
            <a:rPr lang="it-IT" dirty="0" smtClean="0"/>
            <a:t>1521</a:t>
          </a:r>
          <a:endParaRPr lang="it-IT" dirty="0"/>
        </a:p>
      </dgm:t>
    </dgm:pt>
    <dgm:pt modelId="{C7B65CA1-4CB0-44BA-AD24-764A59F4E0A1}" type="parTrans" cxnId="{B4EEB31E-1065-45EF-A1A4-40C085CE4039}">
      <dgm:prSet/>
      <dgm:spPr/>
      <dgm:t>
        <a:bodyPr/>
        <a:lstStyle/>
        <a:p>
          <a:endParaRPr lang="it-IT"/>
        </a:p>
      </dgm:t>
    </dgm:pt>
    <dgm:pt modelId="{9938C83E-70DA-4057-9707-BFBB7C5924DA}" type="sibTrans" cxnId="{B4EEB31E-1065-45EF-A1A4-40C085CE4039}">
      <dgm:prSet/>
      <dgm:spPr/>
      <dgm:t>
        <a:bodyPr/>
        <a:lstStyle/>
        <a:p>
          <a:endParaRPr lang="it-IT"/>
        </a:p>
      </dgm:t>
    </dgm:pt>
    <dgm:pt modelId="{FAA73AE3-46BF-4F40-A5FE-856F235A04E8}">
      <dgm:prSet phldrT="[Testo]"/>
      <dgm:spPr/>
      <dgm:t>
        <a:bodyPr/>
        <a:lstStyle/>
        <a:p>
          <a:r>
            <a:rPr lang="it-IT" dirty="0" smtClean="0"/>
            <a:t>Dieta di </a:t>
          </a:r>
          <a:r>
            <a:rPr lang="it-IT" dirty="0" err="1" smtClean="0"/>
            <a:t>Worms</a:t>
          </a:r>
          <a:endParaRPr lang="it-IT" dirty="0"/>
        </a:p>
      </dgm:t>
    </dgm:pt>
    <dgm:pt modelId="{948687A9-D0DF-49F5-8B35-1CDA67D2FB18}" type="parTrans" cxnId="{06448B9C-1A8B-4B75-B454-1AB9BC1EFE22}">
      <dgm:prSet/>
      <dgm:spPr/>
      <dgm:t>
        <a:bodyPr/>
        <a:lstStyle/>
        <a:p>
          <a:endParaRPr lang="it-IT"/>
        </a:p>
      </dgm:t>
    </dgm:pt>
    <dgm:pt modelId="{4ACADE8E-485A-4828-8552-A5D7193886CF}" type="sibTrans" cxnId="{06448B9C-1A8B-4B75-B454-1AB9BC1EFE22}">
      <dgm:prSet/>
      <dgm:spPr/>
      <dgm:t>
        <a:bodyPr/>
        <a:lstStyle/>
        <a:p>
          <a:endParaRPr lang="it-IT"/>
        </a:p>
      </dgm:t>
    </dgm:pt>
    <dgm:pt modelId="{90F85D3E-A2C2-4D20-B536-478369A985D8}">
      <dgm:prSet phldrT="[Testo]"/>
      <dgm:spPr/>
      <dgm:t>
        <a:bodyPr/>
        <a:lstStyle/>
        <a:p>
          <a:r>
            <a:rPr lang="it-IT" dirty="0" smtClean="0"/>
            <a:t>1534</a:t>
          </a:r>
          <a:endParaRPr lang="it-IT" dirty="0"/>
        </a:p>
      </dgm:t>
    </dgm:pt>
    <dgm:pt modelId="{33075C6B-AF24-4BD6-9CB8-B39C1782BDC7}" type="parTrans" cxnId="{2C3648D9-4D4F-4155-A1C4-7553A7755122}">
      <dgm:prSet/>
      <dgm:spPr/>
      <dgm:t>
        <a:bodyPr/>
        <a:lstStyle/>
        <a:p>
          <a:endParaRPr lang="it-IT"/>
        </a:p>
      </dgm:t>
    </dgm:pt>
    <dgm:pt modelId="{34DE6D70-E541-4AEA-839E-11AB6569C2F4}" type="sibTrans" cxnId="{2C3648D9-4D4F-4155-A1C4-7553A7755122}">
      <dgm:prSet/>
      <dgm:spPr/>
      <dgm:t>
        <a:bodyPr/>
        <a:lstStyle/>
        <a:p>
          <a:endParaRPr lang="it-IT"/>
        </a:p>
      </dgm:t>
    </dgm:pt>
    <dgm:pt modelId="{F5401C1B-0132-4E3D-B546-6B5806549019}">
      <dgm:prSet phldrT="[Testo]"/>
      <dgm:spPr/>
      <dgm:t>
        <a:bodyPr/>
        <a:lstStyle/>
        <a:p>
          <a:r>
            <a:rPr lang="it-IT" dirty="0" smtClean="0"/>
            <a:t>“Atto di supremazia” di Enrico IV</a:t>
          </a:r>
          <a:endParaRPr lang="it-IT" dirty="0"/>
        </a:p>
      </dgm:t>
    </dgm:pt>
    <dgm:pt modelId="{779A52DC-F958-43CA-A9DC-11626385642C}" type="parTrans" cxnId="{35B50428-7D31-48FE-8DCA-418181992AEA}">
      <dgm:prSet/>
      <dgm:spPr/>
      <dgm:t>
        <a:bodyPr/>
        <a:lstStyle/>
        <a:p>
          <a:endParaRPr lang="it-IT"/>
        </a:p>
      </dgm:t>
    </dgm:pt>
    <dgm:pt modelId="{088C63D0-919D-420B-A62C-058687C33A8C}" type="sibTrans" cxnId="{35B50428-7D31-48FE-8DCA-418181992AEA}">
      <dgm:prSet/>
      <dgm:spPr/>
      <dgm:t>
        <a:bodyPr/>
        <a:lstStyle/>
        <a:p>
          <a:endParaRPr lang="it-IT"/>
        </a:p>
      </dgm:t>
    </dgm:pt>
    <dgm:pt modelId="{FC232098-C1EF-45F4-AD5E-378DD71CCEC0}">
      <dgm:prSet/>
      <dgm:spPr/>
      <dgm:t>
        <a:bodyPr/>
        <a:lstStyle/>
        <a:p>
          <a:r>
            <a:rPr lang="it-IT" dirty="0" smtClean="0"/>
            <a:t>1535</a:t>
          </a:r>
          <a:endParaRPr lang="it-IT" dirty="0"/>
        </a:p>
      </dgm:t>
    </dgm:pt>
    <dgm:pt modelId="{460689AB-2665-4597-83A8-8B6A92BB0A0F}" type="parTrans" cxnId="{DC070D07-4C41-49F5-8028-096DF5CBF23D}">
      <dgm:prSet/>
      <dgm:spPr/>
      <dgm:t>
        <a:bodyPr/>
        <a:lstStyle/>
        <a:p>
          <a:endParaRPr lang="it-IT"/>
        </a:p>
      </dgm:t>
    </dgm:pt>
    <dgm:pt modelId="{1FF87190-DF06-4618-B61E-77ED6AAD7A2F}" type="sibTrans" cxnId="{DC070D07-4C41-49F5-8028-096DF5CBF23D}">
      <dgm:prSet/>
      <dgm:spPr/>
      <dgm:t>
        <a:bodyPr/>
        <a:lstStyle/>
        <a:p>
          <a:endParaRPr lang="it-IT"/>
        </a:p>
      </dgm:t>
    </dgm:pt>
    <dgm:pt modelId="{99CE6590-EAEE-45A2-8736-AE4EB29FFDE0}">
      <dgm:prSet/>
      <dgm:spPr/>
      <dgm:t>
        <a:bodyPr/>
        <a:lstStyle/>
        <a:p>
          <a:r>
            <a:rPr lang="it-IT" dirty="0" smtClean="0"/>
            <a:t>Inizio predicazione di Calvino a Ginevra</a:t>
          </a:r>
          <a:endParaRPr lang="it-IT" dirty="0"/>
        </a:p>
      </dgm:t>
    </dgm:pt>
    <dgm:pt modelId="{19A22040-55E2-4127-8E73-EB0FAE5F6234}" type="parTrans" cxnId="{151DBF2E-D5C8-4967-B45A-8592CB89503B}">
      <dgm:prSet/>
      <dgm:spPr/>
      <dgm:t>
        <a:bodyPr/>
        <a:lstStyle/>
        <a:p>
          <a:endParaRPr lang="it-IT"/>
        </a:p>
      </dgm:t>
    </dgm:pt>
    <dgm:pt modelId="{195E0C84-6D36-4A44-8AD8-DB925973E0CF}" type="sibTrans" cxnId="{151DBF2E-D5C8-4967-B45A-8592CB89503B}">
      <dgm:prSet/>
      <dgm:spPr/>
      <dgm:t>
        <a:bodyPr/>
        <a:lstStyle/>
        <a:p>
          <a:endParaRPr lang="it-IT"/>
        </a:p>
      </dgm:t>
    </dgm:pt>
    <dgm:pt modelId="{E14A2D47-C4BD-4FB4-A5D3-659251436AEB}">
      <dgm:prSet/>
      <dgm:spPr/>
      <dgm:t>
        <a:bodyPr/>
        <a:lstStyle/>
        <a:p>
          <a:r>
            <a:rPr lang="it-IT" dirty="0" smtClean="0"/>
            <a:t>1545-63</a:t>
          </a:r>
          <a:endParaRPr lang="it-IT" dirty="0"/>
        </a:p>
      </dgm:t>
    </dgm:pt>
    <dgm:pt modelId="{1ABEAE0E-6C8C-4A4C-94CE-6146E649D0DA}" type="parTrans" cxnId="{B1449AAF-3DB9-4DA0-B715-4175E9D8B5C4}">
      <dgm:prSet/>
      <dgm:spPr/>
      <dgm:t>
        <a:bodyPr/>
        <a:lstStyle/>
        <a:p>
          <a:endParaRPr lang="it-IT"/>
        </a:p>
      </dgm:t>
    </dgm:pt>
    <dgm:pt modelId="{37C9D152-DC02-478A-AEFA-D507170DD41B}" type="sibTrans" cxnId="{B1449AAF-3DB9-4DA0-B715-4175E9D8B5C4}">
      <dgm:prSet/>
      <dgm:spPr/>
      <dgm:t>
        <a:bodyPr/>
        <a:lstStyle/>
        <a:p>
          <a:endParaRPr lang="it-IT"/>
        </a:p>
      </dgm:t>
    </dgm:pt>
    <dgm:pt modelId="{E47547F4-E93D-4425-A245-2AB39E6FAB2F}">
      <dgm:prSet/>
      <dgm:spPr/>
      <dgm:t>
        <a:bodyPr/>
        <a:lstStyle/>
        <a:p>
          <a:r>
            <a:rPr lang="it-IT" dirty="0" smtClean="0"/>
            <a:t>Controriforma cattolica: Concilio di Trento</a:t>
          </a:r>
          <a:endParaRPr lang="it-IT" dirty="0"/>
        </a:p>
      </dgm:t>
    </dgm:pt>
    <dgm:pt modelId="{92E470AE-85B5-41A5-A075-81A21A17CFC4}" type="parTrans" cxnId="{C25E0022-1C79-475E-803F-EA064237DEBD}">
      <dgm:prSet/>
      <dgm:spPr/>
      <dgm:t>
        <a:bodyPr/>
        <a:lstStyle/>
        <a:p>
          <a:endParaRPr lang="it-IT"/>
        </a:p>
      </dgm:t>
    </dgm:pt>
    <dgm:pt modelId="{C477B16C-1C14-4C39-A5F0-DD44AD1B2A81}" type="sibTrans" cxnId="{C25E0022-1C79-475E-803F-EA064237DEBD}">
      <dgm:prSet/>
      <dgm:spPr/>
      <dgm:t>
        <a:bodyPr/>
        <a:lstStyle/>
        <a:p>
          <a:endParaRPr lang="it-IT"/>
        </a:p>
      </dgm:t>
    </dgm:pt>
    <dgm:pt modelId="{3B0E7714-3A5B-4576-AFF4-E92FDC9EB983}" type="pres">
      <dgm:prSet presAssocID="{D4B4268F-F17B-4EF8-814E-4543C9FB61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634DD5A-AA99-4F2A-BA4B-4E9FFB747CA3}" type="pres">
      <dgm:prSet presAssocID="{F1279C46-A553-4710-BE92-82DD30018113}" presName="linNode" presStyleCnt="0"/>
      <dgm:spPr/>
    </dgm:pt>
    <dgm:pt modelId="{A8AA18C4-5C5E-41E1-9E0B-95306DE6BF72}" type="pres">
      <dgm:prSet presAssocID="{F1279C46-A553-4710-BE92-82DD30018113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A81C61-74E3-45B7-A94F-73C3AE32B346}" type="pres">
      <dgm:prSet presAssocID="{F1279C46-A553-4710-BE92-82DD30018113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471F70-6A56-45A5-AD88-F42BDE19F6A6}" type="pres">
      <dgm:prSet presAssocID="{542B1D59-E709-4FA3-9C9D-5CADFE570BC1}" presName="sp" presStyleCnt="0"/>
      <dgm:spPr/>
    </dgm:pt>
    <dgm:pt modelId="{736E2109-461C-4045-A452-27127F6C6753}" type="pres">
      <dgm:prSet presAssocID="{E1E6E4CF-C3A5-4D36-949E-E1C25A0F162C}" presName="linNode" presStyleCnt="0"/>
      <dgm:spPr/>
    </dgm:pt>
    <dgm:pt modelId="{DB180BA3-2AA0-4669-9679-F861D9FA2FED}" type="pres">
      <dgm:prSet presAssocID="{E1E6E4CF-C3A5-4D36-949E-E1C25A0F162C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3F10C3-E318-4B2A-8121-6E88903A05B9}" type="pres">
      <dgm:prSet presAssocID="{E1E6E4CF-C3A5-4D36-949E-E1C25A0F162C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E99726-B6CD-48DD-9C20-79BA59DC710A}" type="pres">
      <dgm:prSet presAssocID="{9938C83E-70DA-4057-9707-BFBB7C5924DA}" presName="sp" presStyleCnt="0"/>
      <dgm:spPr/>
    </dgm:pt>
    <dgm:pt modelId="{8E8EC24F-008D-4AC2-AEF4-598E16D4CAD2}" type="pres">
      <dgm:prSet presAssocID="{90F85D3E-A2C2-4D20-B536-478369A985D8}" presName="linNode" presStyleCnt="0"/>
      <dgm:spPr/>
    </dgm:pt>
    <dgm:pt modelId="{9E3EC9AD-3F59-45FD-ACB7-5E59690EA7AC}" type="pres">
      <dgm:prSet presAssocID="{90F85D3E-A2C2-4D20-B536-478369A985D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D0FDBF-EB97-4F8B-A4DA-A413E2924F21}" type="pres">
      <dgm:prSet presAssocID="{90F85D3E-A2C2-4D20-B536-478369A985D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A1AEC9-D128-4E47-8CED-121FA747BC08}" type="pres">
      <dgm:prSet presAssocID="{34DE6D70-E541-4AEA-839E-11AB6569C2F4}" presName="sp" presStyleCnt="0"/>
      <dgm:spPr/>
    </dgm:pt>
    <dgm:pt modelId="{3BEA448D-565A-4024-AB87-38CC3D0159AF}" type="pres">
      <dgm:prSet presAssocID="{FC232098-C1EF-45F4-AD5E-378DD71CCEC0}" presName="linNode" presStyleCnt="0"/>
      <dgm:spPr/>
    </dgm:pt>
    <dgm:pt modelId="{6DE5A336-B791-4FD6-BE5A-F6F402611460}" type="pres">
      <dgm:prSet presAssocID="{FC232098-C1EF-45F4-AD5E-378DD71CCEC0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314CBD-335C-4668-8620-C084FC11B34C}" type="pres">
      <dgm:prSet presAssocID="{FC232098-C1EF-45F4-AD5E-378DD71CCEC0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36BD83-9DCA-41E6-9A13-7EF42AA2ADC0}" type="pres">
      <dgm:prSet presAssocID="{1FF87190-DF06-4618-B61E-77ED6AAD7A2F}" presName="sp" presStyleCnt="0"/>
      <dgm:spPr/>
    </dgm:pt>
    <dgm:pt modelId="{1999BDC6-1803-42A5-A838-DC743B9578BA}" type="pres">
      <dgm:prSet presAssocID="{E14A2D47-C4BD-4FB4-A5D3-659251436AEB}" presName="linNode" presStyleCnt="0"/>
      <dgm:spPr/>
    </dgm:pt>
    <dgm:pt modelId="{DB12F89B-5F13-43B4-B421-B29C2293BEF3}" type="pres">
      <dgm:prSet presAssocID="{E14A2D47-C4BD-4FB4-A5D3-659251436AE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04BEAC-3B39-438E-B0FE-A4245709E975}" type="pres">
      <dgm:prSet presAssocID="{E14A2D47-C4BD-4FB4-A5D3-659251436AE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5B50428-7D31-48FE-8DCA-418181992AEA}" srcId="{90F85D3E-A2C2-4D20-B536-478369A985D8}" destId="{F5401C1B-0132-4E3D-B546-6B5806549019}" srcOrd="0" destOrd="0" parTransId="{779A52DC-F958-43CA-A9DC-11626385642C}" sibTransId="{088C63D0-919D-420B-A62C-058687C33A8C}"/>
    <dgm:cxn modelId="{B4EEB31E-1065-45EF-A1A4-40C085CE4039}" srcId="{D4B4268F-F17B-4EF8-814E-4543C9FB61A5}" destId="{E1E6E4CF-C3A5-4D36-949E-E1C25A0F162C}" srcOrd="1" destOrd="0" parTransId="{C7B65CA1-4CB0-44BA-AD24-764A59F4E0A1}" sibTransId="{9938C83E-70DA-4057-9707-BFBB7C5924DA}"/>
    <dgm:cxn modelId="{E6C9F01A-6DDD-40BE-9C4C-F465A723DEDF}" type="presOf" srcId="{E1E6E4CF-C3A5-4D36-949E-E1C25A0F162C}" destId="{DB180BA3-2AA0-4669-9679-F861D9FA2FED}" srcOrd="0" destOrd="0" presId="urn:microsoft.com/office/officeart/2005/8/layout/vList5"/>
    <dgm:cxn modelId="{DC070D07-4C41-49F5-8028-096DF5CBF23D}" srcId="{D4B4268F-F17B-4EF8-814E-4543C9FB61A5}" destId="{FC232098-C1EF-45F4-AD5E-378DD71CCEC0}" srcOrd="3" destOrd="0" parTransId="{460689AB-2665-4597-83A8-8B6A92BB0A0F}" sibTransId="{1FF87190-DF06-4618-B61E-77ED6AAD7A2F}"/>
    <dgm:cxn modelId="{F6D28BAC-2D79-4F26-8DEE-7AB783A03F43}" type="presOf" srcId="{05155C81-C6EB-47E5-8895-1A1185DBA4C6}" destId="{7BA81C61-74E3-45B7-A94F-73C3AE32B346}" srcOrd="0" destOrd="0" presId="urn:microsoft.com/office/officeart/2005/8/layout/vList5"/>
    <dgm:cxn modelId="{198CA07E-6EED-4C4E-AA52-BB842B191AB0}" type="presOf" srcId="{90F85D3E-A2C2-4D20-B536-478369A985D8}" destId="{9E3EC9AD-3F59-45FD-ACB7-5E59690EA7AC}" srcOrd="0" destOrd="0" presId="urn:microsoft.com/office/officeart/2005/8/layout/vList5"/>
    <dgm:cxn modelId="{CD577C53-0902-4D99-BA56-0D67F815546E}" type="presOf" srcId="{F5401C1B-0132-4E3D-B546-6B5806549019}" destId="{96D0FDBF-EB97-4F8B-A4DA-A413E2924F21}" srcOrd="0" destOrd="0" presId="urn:microsoft.com/office/officeart/2005/8/layout/vList5"/>
    <dgm:cxn modelId="{03CBD8E2-8702-4184-9B50-2C0A334D826B}" type="presOf" srcId="{E14A2D47-C4BD-4FB4-A5D3-659251436AEB}" destId="{DB12F89B-5F13-43B4-B421-B29C2293BEF3}" srcOrd="0" destOrd="0" presId="urn:microsoft.com/office/officeart/2005/8/layout/vList5"/>
    <dgm:cxn modelId="{C820C283-F9F6-4160-B186-3BBAEABDF5E2}" type="presOf" srcId="{FC232098-C1EF-45F4-AD5E-378DD71CCEC0}" destId="{6DE5A336-B791-4FD6-BE5A-F6F402611460}" srcOrd="0" destOrd="0" presId="urn:microsoft.com/office/officeart/2005/8/layout/vList5"/>
    <dgm:cxn modelId="{1CAB9602-BF8F-4DC2-82A0-04AA0FB376A2}" type="presOf" srcId="{E47547F4-E93D-4425-A245-2AB39E6FAB2F}" destId="{5704BEAC-3B39-438E-B0FE-A4245709E975}" srcOrd="0" destOrd="0" presId="urn:microsoft.com/office/officeart/2005/8/layout/vList5"/>
    <dgm:cxn modelId="{151DBF2E-D5C8-4967-B45A-8592CB89503B}" srcId="{FC232098-C1EF-45F4-AD5E-378DD71CCEC0}" destId="{99CE6590-EAEE-45A2-8736-AE4EB29FFDE0}" srcOrd="0" destOrd="0" parTransId="{19A22040-55E2-4127-8E73-EB0FAE5F6234}" sibTransId="{195E0C84-6D36-4A44-8AD8-DB925973E0CF}"/>
    <dgm:cxn modelId="{261A52B6-D8DD-4F1B-9508-FB78905C90FE}" srcId="{D4B4268F-F17B-4EF8-814E-4543C9FB61A5}" destId="{F1279C46-A553-4710-BE92-82DD30018113}" srcOrd="0" destOrd="0" parTransId="{2894842E-343C-4843-AFAC-3699EEAA9014}" sibTransId="{542B1D59-E709-4FA3-9C9D-5CADFE570BC1}"/>
    <dgm:cxn modelId="{2C3648D9-4D4F-4155-A1C4-7553A7755122}" srcId="{D4B4268F-F17B-4EF8-814E-4543C9FB61A5}" destId="{90F85D3E-A2C2-4D20-B536-478369A985D8}" srcOrd="2" destOrd="0" parTransId="{33075C6B-AF24-4BD6-9CB8-B39C1782BDC7}" sibTransId="{34DE6D70-E541-4AEA-839E-11AB6569C2F4}"/>
    <dgm:cxn modelId="{B1449AAF-3DB9-4DA0-B715-4175E9D8B5C4}" srcId="{D4B4268F-F17B-4EF8-814E-4543C9FB61A5}" destId="{E14A2D47-C4BD-4FB4-A5D3-659251436AEB}" srcOrd="4" destOrd="0" parTransId="{1ABEAE0E-6C8C-4A4C-94CE-6146E649D0DA}" sibTransId="{37C9D152-DC02-478A-AEFA-D507170DD41B}"/>
    <dgm:cxn modelId="{C595A933-1012-4D9F-84C0-A4A00AD664CE}" type="presOf" srcId="{D4B4268F-F17B-4EF8-814E-4543C9FB61A5}" destId="{3B0E7714-3A5B-4576-AFF4-E92FDC9EB983}" srcOrd="0" destOrd="0" presId="urn:microsoft.com/office/officeart/2005/8/layout/vList5"/>
    <dgm:cxn modelId="{096BD1B0-1C6C-4438-A6DB-C5F03CB73A79}" type="presOf" srcId="{FAA73AE3-46BF-4F40-A5FE-856F235A04E8}" destId="{933F10C3-E318-4B2A-8121-6E88903A05B9}" srcOrd="0" destOrd="0" presId="urn:microsoft.com/office/officeart/2005/8/layout/vList5"/>
    <dgm:cxn modelId="{C25E0022-1C79-475E-803F-EA064237DEBD}" srcId="{E14A2D47-C4BD-4FB4-A5D3-659251436AEB}" destId="{E47547F4-E93D-4425-A245-2AB39E6FAB2F}" srcOrd="0" destOrd="0" parTransId="{92E470AE-85B5-41A5-A075-81A21A17CFC4}" sibTransId="{C477B16C-1C14-4C39-A5F0-DD44AD1B2A81}"/>
    <dgm:cxn modelId="{F0598478-68A0-4D1E-9DF0-811B2315AFD7}" srcId="{F1279C46-A553-4710-BE92-82DD30018113}" destId="{05155C81-C6EB-47E5-8895-1A1185DBA4C6}" srcOrd="0" destOrd="0" parTransId="{CCE3EFA2-957C-4D92-9FA2-76FCF08FF06E}" sibTransId="{0913A28D-EA87-4201-9659-138B33C928DA}"/>
    <dgm:cxn modelId="{E0F7B70F-CF9D-45EC-A8DD-EF238245B9D8}" type="presOf" srcId="{F1279C46-A553-4710-BE92-82DD30018113}" destId="{A8AA18C4-5C5E-41E1-9E0B-95306DE6BF72}" srcOrd="0" destOrd="0" presId="urn:microsoft.com/office/officeart/2005/8/layout/vList5"/>
    <dgm:cxn modelId="{06448B9C-1A8B-4B75-B454-1AB9BC1EFE22}" srcId="{E1E6E4CF-C3A5-4D36-949E-E1C25A0F162C}" destId="{FAA73AE3-46BF-4F40-A5FE-856F235A04E8}" srcOrd="0" destOrd="0" parTransId="{948687A9-D0DF-49F5-8B35-1CDA67D2FB18}" sibTransId="{4ACADE8E-485A-4828-8552-A5D7193886CF}"/>
    <dgm:cxn modelId="{19814D9A-CBD2-40A2-9D2D-DD68E4F7E429}" type="presOf" srcId="{99CE6590-EAEE-45A2-8736-AE4EB29FFDE0}" destId="{B3314CBD-335C-4668-8620-C084FC11B34C}" srcOrd="0" destOrd="0" presId="urn:microsoft.com/office/officeart/2005/8/layout/vList5"/>
    <dgm:cxn modelId="{98FE8306-7925-4D43-8FE6-11D987726A3E}" type="presParOf" srcId="{3B0E7714-3A5B-4576-AFF4-E92FDC9EB983}" destId="{4634DD5A-AA99-4F2A-BA4B-4E9FFB747CA3}" srcOrd="0" destOrd="0" presId="urn:microsoft.com/office/officeart/2005/8/layout/vList5"/>
    <dgm:cxn modelId="{F9EA5190-34AD-4C46-A7B0-3F24606EB0C0}" type="presParOf" srcId="{4634DD5A-AA99-4F2A-BA4B-4E9FFB747CA3}" destId="{A8AA18C4-5C5E-41E1-9E0B-95306DE6BF72}" srcOrd="0" destOrd="0" presId="urn:microsoft.com/office/officeart/2005/8/layout/vList5"/>
    <dgm:cxn modelId="{CA273EA4-B1A8-47D5-8497-B2DF67B56D1A}" type="presParOf" srcId="{4634DD5A-AA99-4F2A-BA4B-4E9FFB747CA3}" destId="{7BA81C61-74E3-45B7-A94F-73C3AE32B346}" srcOrd="1" destOrd="0" presId="urn:microsoft.com/office/officeart/2005/8/layout/vList5"/>
    <dgm:cxn modelId="{6917AEAA-6FFB-4DFB-B137-2A1D209B1BAA}" type="presParOf" srcId="{3B0E7714-3A5B-4576-AFF4-E92FDC9EB983}" destId="{C2471F70-6A56-45A5-AD88-F42BDE19F6A6}" srcOrd="1" destOrd="0" presId="urn:microsoft.com/office/officeart/2005/8/layout/vList5"/>
    <dgm:cxn modelId="{FF5FA298-DE5C-4099-90BD-33526325ECAE}" type="presParOf" srcId="{3B0E7714-3A5B-4576-AFF4-E92FDC9EB983}" destId="{736E2109-461C-4045-A452-27127F6C6753}" srcOrd="2" destOrd="0" presId="urn:microsoft.com/office/officeart/2005/8/layout/vList5"/>
    <dgm:cxn modelId="{6F178961-7B89-4934-BA97-77EF47ABF952}" type="presParOf" srcId="{736E2109-461C-4045-A452-27127F6C6753}" destId="{DB180BA3-2AA0-4669-9679-F861D9FA2FED}" srcOrd="0" destOrd="0" presId="urn:microsoft.com/office/officeart/2005/8/layout/vList5"/>
    <dgm:cxn modelId="{B6534B17-6D71-4FF6-9C3A-407FA4776D40}" type="presParOf" srcId="{736E2109-461C-4045-A452-27127F6C6753}" destId="{933F10C3-E318-4B2A-8121-6E88903A05B9}" srcOrd="1" destOrd="0" presId="urn:microsoft.com/office/officeart/2005/8/layout/vList5"/>
    <dgm:cxn modelId="{F15CDE78-4BFE-46A3-8C6D-04424A9B1B65}" type="presParOf" srcId="{3B0E7714-3A5B-4576-AFF4-E92FDC9EB983}" destId="{6FE99726-B6CD-48DD-9C20-79BA59DC710A}" srcOrd="3" destOrd="0" presId="urn:microsoft.com/office/officeart/2005/8/layout/vList5"/>
    <dgm:cxn modelId="{170B5B50-A35A-4E4C-B9FC-EE063DB10B14}" type="presParOf" srcId="{3B0E7714-3A5B-4576-AFF4-E92FDC9EB983}" destId="{8E8EC24F-008D-4AC2-AEF4-598E16D4CAD2}" srcOrd="4" destOrd="0" presId="urn:microsoft.com/office/officeart/2005/8/layout/vList5"/>
    <dgm:cxn modelId="{9224C605-4A24-405A-9DE6-CBE903E2D3F8}" type="presParOf" srcId="{8E8EC24F-008D-4AC2-AEF4-598E16D4CAD2}" destId="{9E3EC9AD-3F59-45FD-ACB7-5E59690EA7AC}" srcOrd="0" destOrd="0" presId="urn:microsoft.com/office/officeart/2005/8/layout/vList5"/>
    <dgm:cxn modelId="{F61166B2-F002-41CF-B22D-50270027007A}" type="presParOf" srcId="{8E8EC24F-008D-4AC2-AEF4-598E16D4CAD2}" destId="{96D0FDBF-EB97-4F8B-A4DA-A413E2924F21}" srcOrd="1" destOrd="0" presId="urn:microsoft.com/office/officeart/2005/8/layout/vList5"/>
    <dgm:cxn modelId="{48AFAB32-93E9-4160-9531-D2263F737B92}" type="presParOf" srcId="{3B0E7714-3A5B-4576-AFF4-E92FDC9EB983}" destId="{99A1AEC9-D128-4E47-8CED-121FA747BC08}" srcOrd="5" destOrd="0" presId="urn:microsoft.com/office/officeart/2005/8/layout/vList5"/>
    <dgm:cxn modelId="{EB66F8A5-9B52-4CA0-965B-5E1773962B33}" type="presParOf" srcId="{3B0E7714-3A5B-4576-AFF4-E92FDC9EB983}" destId="{3BEA448D-565A-4024-AB87-38CC3D0159AF}" srcOrd="6" destOrd="0" presId="urn:microsoft.com/office/officeart/2005/8/layout/vList5"/>
    <dgm:cxn modelId="{2EEEC598-E9F8-4A83-AE5F-A7169E2A6C8E}" type="presParOf" srcId="{3BEA448D-565A-4024-AB87-38CC3D0159AF}" destId="{6DE5A336-B791-4FD6-BE5A-F6F402611460}" srcOrd="0" destOrd="0" presId="urn:microsoft.com/office/officeart/2005/8/layout/vList5"/>
    <dgm:cxn modelId="{14EECEAE-01A9-4933-90A7-5AF590AE6038}" type="presParOf" srcId="{3BEA448D-565A-4024-AB87-38CC3D0159AF}" destId="{B3314CBD-335C-4668-8620-C084FC11B34C}" srcOrd="1" destOrd="0" presId="urn:microsoft.com/office/officeart/2005/8/layout/vList5"/>
    <dgm:cxn modelId="{21865E82-9EE8-40CB-9DFE-1F6E010F5D3C}" type="presParOf" srcId="{3B0E7714-3A5B-4576-AFF4-E92FDC9EB983}" destId="{8136BD83-9DCA-41E6-9A13-7EF42AA2ADC0}" srcOrd="7" destOrd="0" presId="urn:microsoft.com/office/officeart/2005/8/layout/vList5"/>
    <dgm:cxn modelId="{D87AE405-8087-400F-BECA-56FD560A8DE2}" type="presParOf" srcId="{3B0E7714-3A5B-4576-AFF4-E92FDC9EB983}" destId="{1999BDC6-1803-42A5-A838-DC743B9578BA}" srcOrd="8" destOrd="0" presId="urn:microsoft.com/office/officeart/2005/8/layout/vList5"/>
    <dgm:cxn modelId="{0DEF490A-F2B0-4E8D-8395-FADA93AE1963}" type="presParOf" srcId="{1999BDC6-1803-42A5-A838-DC743B9578BA}" destId="{DB12F89B-5F13-43B4-B421-B29C2293BEF3}" srcOrd="0" destOrd="0" presId="urn:microsoft.com/office/officeart/2005/8/layout/vList5"/>
    <dgm:cxn modelId="{3E04171B-CB59-4E60-8D9A-AF63046B2408}" type="presParOf" srcId="{1999BDC6-1803-42A5-A838-DC743B9578BA}" destId="{5704BEAC-3B39-438E-B0FE-A4245709E9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81C61-74E3-45B7-A94F-73C3AE32B346}">
      <dsp:nvSpPr>
        <dsp:cNvPr id="0" name=""/>
        <dsp:cNvSpPr/>
      </dsp:nvSpPr>
      <dsp:spPr>
        <a:xfrm rot="5400000">
          <a:off x="4214165" y="-1692235"/>
          <a:ext cx="741028" cy="43149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“95 tesi” di Lutero</a:t>
          </a:r>
          <a:endParaRPr lang="it-IT" sz="2100" kern="1200" dirty="0"/>
        </a:p>
      </dsp:txBody>
      <dsp:txXfrm rot="5400000">
        <a:off x="4214165" y="-1692235"/>
        <a:ext cx="741028" cy="4314992"/>
      </dsp:txXfrm>
    </dsp:sp>
    <dsp:sp modelId="{A8AA18C4-5C5E-41E1-9E0B-95306DE6BF72}">
      <dsp:nvSpPr>
        <dsp:cNvPr id="0" name=""/>
        <dsp:cNvSpPr/>
      </dsp:nvSpPr>
      <dsp:spPr>
        <a:xfrm>
          <a:off x="0" y="2118"/>
          <a:ext cx="2427183" cy="9262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1517</a:t>
          </a:r>
          <a:endParaRPr lang="it-IT" sz="4600" kern="1200" dirty="0"/>
        </a:p>
      </dsp:txBody>
      <dsp:txXfrm>
        <a:off x="0" y="2118"/>
        <a:ext cx="2427183" cy="926285"/>
      </dsp:txXfrm>
    </dsp:sp>
    <dsp:sp modelId="{933F10C3-E318-4B2A-8121-6E88903A05B9}">
      <dsp:nvSpPr>
        <dsp:cNvPr id="0" name=""/>
        <dsp:cNvSpPr/>
      </dsp:nvSpPr>
      <dsp:spPr>
        <a:xfrm rot="5400000">
          <a:off x="4214165" y="-719635"/>
          <a:ext cx="741028" cy="431499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Dieta di </a:t>
          </a:r>
          <a:r>
            <a:rPr lang="it-IT" sz="2100" kern="1200" dirty="0" err="1" smtClean="0"/>
            <a:t>Worms</a:t>
          </a:r>
          <a:endParaRPr lang="it-IT" sz="2100" kern="1200" dirty="0"/>
        </a:p>
      </dsp:txBody>
      <dsp:txXfrm rot="5400000">
        <a:off x="4214165" y="-719635"/>
        <a:ext cx="741028" cy="4314992"/>
      </dsp:txXfrm>
    </dsp:sp>
    <dsp:sp modelId="{DB180BA3-2AA0-4669-9679-F861D9FA2FED}">
      <dsp:nvSpPr>
        <dsp:cNvPr id="0" name=""/>
        <dsp:cNvSpPr/>
      </dsp:nvSpPr>
      <dsp:spPr>
        <a:xfrm>
          <a:off x="0" y="974717"/>
          <a:ext cx="2427183" cy="9262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1521</a:t>
          </a:r>
          <a:endParaRPr lang="it-IT" sz="4600" kern="1200" dirty="0"/>
        </a:p>
      </dsp:txBody>
      <dsp:txXfrm>
        <a:off x="0" y="974717"/>
        <a:ext cx="2427183" cy="926285"/>
      </dsp:txXfrm>
    </dsp:sp>
    <dsp:sp modelId="{96D0FDBF-EB97-4F8B-A4DA-A413E2924F21}">
      <dsp:nvSpPr>
        <dsp:cNvPr id="0" name=""/>
        <dsp:cNvSpPr/>
      </dsp:nvSpPr>
      <dsp:spPr>
        <a:xfrm rot="5400000">
          <a:off x="4214165" y="252963"/>
          <a:ext cx="741028" cy="431499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“Atto di supremazia” di Enrico IV</a:t>
          </a:r>
          <a:endParaRPr lang="it-IT" sz="2100" kern="1200" dirty="0"/>
        </a:p>
      </dsp:txBody>
      <dsp:txXfrm rot="5400000">
        <a:off x="4214165" y="252963"/>
        <a:ext cx="741028" cy="4314992"/>
      </dsp:txXfrm>
    </dsp:sp>
    <dsp:sp modelId="{9E3EC9AD-3F59-45FD-ACB7-5E59690EA7AC}">
      <dsp:nvSpPr>
        <dsp:cNvPr id="0" name=""/>
        <dsp:cNvSpPr/>
      </dsp:nvSpPr>
      <dsp:spPr>
        <a:xfrm>
          <a:off x="0" y="1947317"/>
          <a:ext cx="2427183" cy="9262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1534</a:t>
          </a:r>
          <a:endParaRPr lang="it-IT" sz="4600" kern="1200" dirty="0"/>
        </a:p>
      </dsp:txBody>
      <dsp:txXfrm>
        <a:off x="0" y="1947317"/>
        <a:ext cx="2427183" cy="926285"/>
      </dsp:txXfrm>
    </dsp:sp>
    <dsp:sp modelId="{B3314CBD-335C-4668-8620-C084FC11B34C}">
      <dsp:nvSpPr>
        <dsp:cNvPr id="0" name=""/>
        <dsp:cNvSpPr/>
      </dsp:nvSpPr>
      <dsp:spPr>
        <a:xfrm rot="5400000">
          <a:off x="4214165" y="1225563"/>
          <a:ext cx="741028" cy="431499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Inizio predicazione di Calvino a Ginevra</a:t>
          </a:r>
          <a:endParaRPr lang="it-IT" sz="2100" kern="1200" dirty="0"/>
        </a:p>
      </dsp:txBody>
      <dsp:txXfrm rot="5400000">
        <a:off x="4214165" y="1225563"/>
        <a:ext cx="741028" cy="4314992"/>
      </dsp:txXfrm>
    </dsp:sp>
    <dsp:sp modelId="{6DE5A336-B791-4FD6-BE5A-F6F402611460}">
      <dsp:nvSpPr>
        <dsp:cNvPr id="0" name=""/>
        <dsp:cNvSpPr/>
      </dsp:nvSpPr>
      <dsp:spPr>
        <a:xfrm>
          <a:off x="0" y="2919916"/>
          <a:ext cx="2427183" cy="9262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1535</a:t>
          </a:r>
          <a:endParaRPr lang="it-IT" sz="4600" kern="1200" dirty="0"/>
        </a:p>
      </dsp:txBody>
      <dsp:txXfrm>
        <a:off x="0" y="2919916"/>
        <a:ext cx="2427183" cy="926285"/>
      </dsp:txXfrm>
    </dsp:sp>
    <dsp:sp modelId="{5704BEAC-3B39-438E-B0FE-A4245709E975}">
      <dsp:nvSpPr>
        <dsp:cNvPr id="0" name=""/>
        <dsp:cNvSpPr/>
      </dsp:nvSpPr>
      <dsp:spPr>
        <a:xfrm rot="5400000">
          <a:off x="4214165" y="2198162"/>
          <a:ext cx="741028" cy="4314992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Controriforma cattolica: Concilio di Trento</a:t>
          </a:r>
          <a:endParaRPr lang="it-IT" sz="2100" kern="1200" dirty="0"/>
        </a:p>
      </dsp:txBody>
      <dsp:txXfrm rot="5400000">
        <a:off x="4214165" y="2198162"/>
        <a:ext cx="741028" cy="4314992"/>
      </dsp:txXfrm>
    </dsp:sp>
    <dsp:sp modelId="{DB12F89B-5F13-43B4-B421-B29C2293BEF3}">
      <dsp:nvSpPr>
        <dsp:cNvPr id="0" name=""/>
        <dsp:cNvSpPr/>
      </dsp:nvSpPr>
      <dsp:spPr>
        <a:xfrm>
          <a:off x="0" y="3892516"/>
          <a:ext cx="2427183" cy="9262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1545-63</a:t>
          </a:r>
          <a:endParaRPr lang="it-IT" sz="4600" kern="1200" dirty="0"/>
        </a:p>
      </dsp:txBody>
      <dsp:txXfrm>
        <a:off x="0" y="3892516"/>
        <a:ext cx="2427183" cy="926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13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0913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8637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581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4298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6795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026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8976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5254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4961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994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C4A9-D48E-7E44-BA47-F31DBD7D480A}" type="datetimeFigureOut">
              <a:rPr lang="it-IT" smtClean="0"/>
              <a:pPr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4272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20890" y="195943"/>
            <a:ext cx="6484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RIFORMA</a:t>
            </a:r>
          </a:p>
          <a:p>
            <a:pPr algn="ctr"/>
            <a:r>
              <a:rPr lang="it-IT" sz="3600" dirty="0" smtClean="0"/>
              <a:t>E</a:t>
            </a:r>
          </a:p>
          <a:p>
            <a:pPr algn="ctr"/>
            <a:r>
              <a:rPr lang="it-IT" sz="3600" dirty="0" smtClean="0"/>
              <a:t>CONTRORIFORMA</a:t>
            </a:r>
            <a:endParaRPr lang="it-IT" sz="3600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6588" y="2196581"/>
            <a:ext cx="4381500" cy="438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24912" y="316649"/>
            <a:ext cx="57515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sz="2400" i="1" u="sng" dirty="0" smtClean="0"/>
              <a:t>I principi fondamentali</a:t>
            </a:r>
            <a:r>
              <a:rPr lang="it-IT" sz="2400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la </a:t>
            </a:r>
            <a:r>
              <a:rPr lang="it-IT" sz="2400" b="1" dirty="0" smtClean="0">
                <a:solidFill>
                  <a:srgbClr val="FF0000"/>
                </a:solidFill>
              </a:rPr>
              <a:t>GIUSTIFICAZIONE PER FEDE</a:t>
            </a:r>
            <a:r>
              <a:rPr lang="it-IT" sz="2400" dirty="0" smtClean="0"/>
              <a:t>: </a:t>
            </a:r>
            <a:r>
              <a:rPr lang="it-IT" sz="2400" dirty="0" smtClean="0"/>
              <a:t>solo la fede, dono di Dio, può salvare gli uomini, non le opere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il </a:t>
            </a:r>
            <a:r>
              <a:rPr lang="it-IT" sz="2400" b="1" dirty="0" smtClean="0">
                <a:solidFill>
                  <a:srgbClr val="FF0000"/>
                </a:solidFill>
              </a:rPr>
              <a:t>SACERDOZIO UNIVERSALE</a:t>
            </a:r>
            <a:r>
              <a:rPr lang="it-IT" sz="2400" dirty="0" smtClean="0"/>
              <a:t>: </a:t>
            </a:r>
            <a:r>
              <a:rPr lang="it-IT" sz="2400" dirty="0" smtClean="0"/>
              <a:t>i sacerdoti della Chiesa non servono a nulla; tutti i fedeli sono sacerdoti di se stessi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il </a:t>
            </a:r>
            <a:r>
              <a:rPr lang="it-IT" sz="2400" b="1" dirty="0" smtClean="0">
                <a:solidFill>
                  <a:srgbClr val="FF0000"/>
                </a:solidFill>
              </a:rPr>
              <a:t>LIBERO ESAME</a:t>
            </a:r>
            <a:r>
              <a:rPr lang="it-IT" sz="2400" dirty="0" smtClean="0"/>
              <a:t>: </a:t>
            </a:r>
            <a:r>
              <a:rPr lang="it-IT" sz="2400" dirty="0" smtClean="0"/>
              <a:t>non conta nulla quello che dice il papa, l’unica cosa che conta è ciò che è scritto nella Bibbia; ogni cristiano ha il diritto di leggere e interpretare liberamente le Sacre Scritture. Per questo Lutero </a:t>
            </a:r>
            <a:r>
              <a:rPr lang="it-IT" sz="2400" b="1" dirty="0" smtClean="0"/>
              <a:t>traduce la Bibbia</a:t>
            </a:r>
            <a:r>
              <a:rPr lang="it-IT" sz="2400" dirty="0" smtClean="0"/>
              <a:t> (scritta in latino) in tedesco.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tra i </a:t>
            </a:r>
            <a:r>
              <a:rPr lang="it-IT" sz="2400" b="1" dirty="0" smtClean="0">
                <a:solidFill>
                  <a:srgbClr val="FF0000"/>
                </a:solidFill>
              </a:rPr>
              <a:t>SACRAMENTI</a:t>
            </a:r>
            <a:r>
              <a:rPr lang="it-IT" sz="2400" dirty="0" smtClean="0"/>
              <a:t>, </a:t>
            </a:r>
            <a:r>
              <a:rPr lang="it-IT" sz="2400" dirty="0" smtClean="0"/>
              <a:t>sono riconosciuti solo il battesimo e la comunione</a:t>
            </a:r>
            <a:endParaRPr lang="it-IT" sz="2400" dirty="0"/>
          </a:p>
        </p:txBody>
      </p:sp>
      <p:pic>
        <p:nvPicPr>
          <p:cNvPr id="28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432" y="316649"/>
            <a:ext cx="2115655" cy="21156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417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4"/>
          <p:cNvSpPr/>
          <p:nvPr/>
        </p:nvSpPr>
        <p:spPr>
          <a:xfrm>
            <a:off x="145643" y="239351"/>
            <a:ext cx="1509601" cy="1094846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1520</a:t>
            </a:r>
            <a:endParaRPr lang="it-IT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143346" y="590645"/>
            <a:ext cx="26018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papa Leone X</a:t>
            </a:r>
            <a:endParaRPr lang="it-IT"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65682" y="199562"/>
            <a:ext cx="3931919" cy="97947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  <a:latin typeface="Arial"/>
                <a:cs typeface="Arial"/>
              </a:rPr>
              <a:t>INTIMÒ A LUTERO </a:t>
            </a:r>
            <a:r>
              <a:rPr lang="it-IT" sz="2000" dirty="0" err="1" smtClean="0">
                <a:solidFill>
                  <a:schemeClr val="tx1"/>
                </a:solidFill>
                <a:latin typeface="Arial"/>
                <a:cs typeface="Arial"/>
              </a:rPr>
              <a:t>DI</a:t>
            </a:r>
            <a:r>
              <a:rPr lang="it-IT" sz="2000" dirty="0" smtClean="0">
                <a:solidFill>
                  <a:schemeClr val="tx1"/>
                </a:solidFill>
                <a:latin typeface="Arial"/>
                <a:cs typeface="Arial"/>
              </a:rPr>
              <a:t> RITRATTARE LE SUE IDEE, PENA LA SCOMUNICA</a:t>
            </a:r>
            <a:endParaRPr lang="it-IT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322828" y="1334197"/>
            <a:ext cx="567477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  <a:latin typeface="Arial"/>
                <a:cs typeface="Arial"/>
              </a:rPr>
              <a:t>LUTERO SI RIFIUTÒ</a:t>
            </a:r>
            <a:endParaRPr lang="it-IT"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145643" y="2062438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746343" y="2258568"/>
            <a:ext cx="2335102" cy="101740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2000" dirty="0" smtClean="0">
                <a:solidFill>
                  <a:schemeClr val="tx1"/>
                </a:solidFill>
                <a:latin typeface="Arial"/>
                <a:cs typeface="Arial"/>
              </a:rPr>
              <a:t>l papa dichiarò Lutero e eretico e lo </a:t>
            </a:r>
            <a:r>
              <a:rPr lang="it-IT" sz="2000" b="1" dirty="0" smtClean="0">
                <a:solidFill>
                  <a:schemeClr val="tx1"/>
                </a:solidFill>
                <a:latin typeface="Arial"/>
                <a:cs typeface="Arial"/>
              </a:rPr>
              <a:t>scomunicò</a:t>
            </a:r>
            <a:endParaRPr lang="it-IT" sz="2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900444" y="3666700"/>
            <a:ext cx="1371601" cy="52601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’imperatore Carlo V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801420" y="3607220"/>
            <a:ext cx="1894626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onvocò la </a:t>
            </a:r>
            <a:r>
              <a:rPr lang="it-IT" sz="1400" b="1" dirty="0" smtClean="0">
                <a:solidFill>
                  <a:srgbClr val="FF0000"/>
                </a:solidFill>
                <a:latin typeface="Arial"/>
                <a:cs typeface="Arial"/>
              </a:rPr>
              <a:t>Dieta di Worms</a:t>
            </a:r>
            <a:endParaRPr lang="it-IT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746343" y="360722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si rifiutò ancora di ritrattare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746343" y="459782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fu condannato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746343" y="5575720"/>
            <a:ext cx="2335102" cy="96224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salvato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Federico il Saggio di Sassonia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che lo ospitò nel suo castello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216246" y="5575294"/>
            <a:ext cx="3528901" cy="825506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el castello di Federico il Saggio Lutero tradusse il Nuovo Testamento dal greco al tedesco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6" idx="0"/>
            <a:endCxn id="7" idx="1"/>
          </p:cNvCxnSpPr>
          <p:nvPr/>
        </p:nvCxnSpPr>
        <p:spPr>
          <a:xfrm>
            <a:off x="1655244" y="786774"/>
            <a:ext cx="48810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endCxn id="8" idx="1"/>
          </p:cNvCxnSpPr>
          <p:nvPr/>
        </p:nvCxnSpPr>
        <p:spPr>
          <a:xfrm flipV="1">
            <a:off x="4745147" y="689297"/>
            <a:ext cx="320535" cy="990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1" idx="0"/>
            <a:endCxn id="12" idx="1"/>
          </p:cNvCxnSpPr>
          <p:nvPr/>
        </p:nvCxnSpPr>
        <p:spPr>
          <a:xfrm>
            <a:off x="1655244" y="2258567"/>
            <a:ext cx="4091099" cy="5087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3" idx="3"/>
            <a:endCxn id="14" idx="1"/>
          </p:cNvCxnSpPr>
          <p:nvPr/>
        </p:nvCxnSpPr>
        <p:spPr>
          <a:xfrm flipV="1">
            <a:off x="2272045" y="3899965"/>
            <a:ext cx="529375" cy="297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4" idx="3"/>
            <a:endCxn id="15" idx="1"/>
          </p:cNvCxnSpPr>
          <p:nvPr/>
        </p:nvCxnSpPr>
        <p:spPr>
          <a:xfrm>
            <a:off x="4696046" y="3899965"/>
            <a:ext cx="10502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5" idx="2"/>
            <a:endCxn id="17" idx="0"/>
          </p:cNvCxnSpPr>
          <p:nvPr/>
        </p:nvCxnSpPr>
        <p:spPr>
          <a:xfrm>
            <a:off x="6913894" y="4192710"/>
            <a:ext cx="0" cy="405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7" idx="2"/>
            <a:endCxn id="18" idx="0"/>
          </p:cNvCxnSpPr>
          <p:nvPr/>
        </p:nvCxnSpPr>
        <p:spPr>
          <a:xfrm rot="5400000">
            <a:off x="6717689" y="5379515"/>
            <a:ext cx="39241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8" idx="1"/>
            <a:endCxn id="20" idx="3"/>
          </p:cNvCxnSpPr>
          <p:nvPr/>
        </p:nvCxnSpPr>
        <p:spPr>
          <a:xfrm rot="10800000">
            <a:off x="4745147" y="5988048"/>
            <a:ext cx="1001196" cy="687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0" idx="2"/>
            <a:endCxn id="12" idx="0"/>
          </p:cNvCxnSpPr>
          <p:nvPr/>
        </p:nvCxnSpPr>
        <p:spPr>
          <a:xfrm rot="16200000" flipH="1">
            <a:off x="6270998" y="1615671"/>
            <a:ext cx="532113" cy="7536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76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Visualizza immagine di origine"/>
          <p:cNvPicPr/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1881708" y="1558631"/>
            <a:ext cx="6357036" cy="465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612648" y="429768"/>
            <a:ext cx="7763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GRANDE SUCCESSO E DIFFUSIONE DELLE RELIGIONI PROTESTANTI</a:t>
            </a:r>
            <a:endParaRPr lang="it-IT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3440" y="4749578"/>
            <a:ext cx="1240849" cy="1891054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2465990" y="201168"/>
            <a:ext cx="488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RIFORMA OLTRE I CONFINI TEDESCHI</a:t>
            </a:r>
            <a:endParaRPr lang="it-IT" sz="2400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44501" y="1661771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 Svizzera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65401" y="1661771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Zurigo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32300" y="1627691"/>
            <a:ext cx="1789002" cy="4263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Hulrich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Zwingli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8" idx="3"/>
            <a:endCxn id="9" idx="1"/>
          </p:cNvCxnSpPr>
          <p:nvPr/>
        </p:nvCxnSpPr>
        <p:spPr>
          <a:xfrm>
            <a:off x="1816102" y="1857900"/>
            <a:ext cx="749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9" idx="3"/>
          </p:cNvCxnSpPr>
          <p:nvPr/>
        </p:nvCxnSpPr>
        <p:spPr>
          <a:xfrm>
            <a:off x="3937002" y="1857900"/>
            <a:ext cx="404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2565401" y="3046071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Ginevra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stCxn id="8" idx="2"/>
            <a:endCxn id="26" idx="1"/>
          </p:cNvCxnSpPr>
          <p:nvPr/>
        </p:nvCxnSpPr>
        <p:spPr>
          <a:xfrm>
            <a:off x="1130302" y="2054029"/>
            <a:ext cx="1435099" cy="11881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29"/>
          <p:cNvSpPr/>
          <p:nvPr/>
        </p:nvSpPr>
        <p:spPr>
          <a:xfrm>
            <a:off x="4432300" y="2578608"/>
            <a:ext cx="1789002" cy="893801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FFFFFF"/>
                </a:solidFill>
                <a:latin typeface="Arial"/>
                <a:cs typeface="Arial"/>
              </a:rPr>
              <a:t>Giovanni Calvino</a:t>
            </a:r>
            <a:endParaRPr lang="it-IT" sz="2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6769101" y="3046071"/>
            <a:ext cx="1789002" cy="4263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laborò il calvinismo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>
            <a:stCxn id="26" idx="3"/>
            <a:endCxn id="30" idx="1"/>
          </p:cNvCxnSpPr>
          <p:nvPr/>
        </p:nvCxnSpPr>
        <p:spPr>
          <a:xfrm flipV="1">
            <a:off x="3937002" y="3025509"/>
            <a:ext cx="495298" cy="2166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0" idx="3"/>
            <a:endCxn id="32" idx="1"/>
          </p:cNvCxnSpPr>
          <p:nvPr/>
        </p:nvCxnSpPr>
        <p:spPr>
          <a:xfrm>
            <a:off x="6221302" y="3025509"/>
            <a:ext cx="547799" cy="2337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7577027" y="4111429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successo economico è segno della benevolenza di Dio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018102" y="4111429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lavoro ha lo stesso valore della preghiera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4432300" y="4111429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segni della grazia divina si vedono nella vita quotidiana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2465990" y="4111429"/>
            <a:ext cx="1752109" cy="83948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eoria della «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predestinazione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»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588964" y="5495729"/>
            <a:ext cx="2454276" cy="8483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è destinato dalla nascita alla salvezza o alla dannazione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4" name="Connettore 1 53"/>
          <p:cNvCxnSpPr>
            <a:stCxn id="32" idx="2"/>
          </p:cNvCxnSpPr>
          <p:nvPr/>
        </p:nvCxnSpPr>
        <p:spPr>
          <a:xfrm>
            <a:off x="7663602" y="3472409"/>
            <a:ext cx="5500" cy="3316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H="1">
            <a:off x="3579702" y="3804051"/>
            <a:ext cx="46863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endCxn id="42" idx="0"/>
          </p:cNvCxnSpPr>
          <p:nvPr/>
        </p:nvCxnSpPr>
        <p:spPr>
          <a:xfrm flipH="1">
            <a:off x="3342045" y="3804051"/>
            <a:ext cx="237658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41" idx="0"/>
          </p:cNvCxnSpPr>
          <p:nvPr/>
        </p:nvCxnSpPr>
        <p:spPr>
          <a:xfrm>
            <a:off x="5118101" y="3804051"/>
            <a:ext cx="0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endCxn id="40" idx="0"/>
          </p:cNvCxnSpPr>
          <p:nvPr/>
        </p:nvCxnSpPr>
        <p:spPr>
          <a:xfrm>
            <a:off x="6678502" y="3804051"/>
            <a:ext cx="25401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endCxn id="39" idx="0"/>
          </p:cNvCxnSpPr>
          <p:nvPr/>
        </p:nvCxnSpPr>
        <p:spPr>
          <a:xfrm flipH="1">
            <a:off x="8262828" y="3804051"/>
            <a:ext cx="3174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>
            <a:stCxn id="42" idx="2"/>
            <a:endCxn id="44" idx="0"/>
          </p:cNvCxnSpPr>
          <p:nvPr/>
        </p:nvCxnSpPr>
        <p:spPr>
          <a:xfrm rot="5400000">
            <a:off x="2306668" y="4460352"/>
            <a:ext cx="544812" cy="15259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3346021" y="5779007"/>
            <a:ext cx="4009469" cy="56504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ede, capacità di rispettare i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comandamenti…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8" name="Connettore 2 37"/>
          <p:cNvCxnSpPr>
            <a:stCxn id="41" idx="2"/>
            <a:endCxn id="36" idx="0"/>
          </p:cNvCxnSpPr>
          <p:nvPr/>
        </p:nvCxnSpPr>
        <p:spPr>
          <a:xfrm rot="16200000" flipH="1">
            <a:off x="4939100" y="5367351"/>
            <a:ext cx="590656" cy="2326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83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097924" y="104743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 Inghilterra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56924" y="1047430"/>
            <a:ext cx="13716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Re Enrico VIII Tudor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882649" y="104743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veva sposato Caterina d’Aragona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882649" y="196183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avevano avuto figli maschi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987049" y="196183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ecise di sposare Anna </a:t>
            </a:r>
            <a:r>
              <a:rPr lang="it-IT" sz="1400" dirty="0" err="1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olena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6" idx="3"/>
            <a:endCxn id="7" idx="1"/>
          </p:cNvCxnSpPr>
          <p:nvPr/>
        </p:nvCxnSpPr>
        <p:spPr>
          <a:xfrm>
            <a:off x="2469525" y="1243559"/>
            <a:ext cx="787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3"/>
            <a:endCxn id="8" idx="1"/>
          </p:cNvCxnSpPr>
          <p:nvPr/>
        </p:nvCxnSpPr>
        <p:spPr>
          <a:xfrm>
            <a:off x="4628525" y="1243559"/>
            <a:ext cx="12541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8" idx="2"/>
            <a:endCxn id="9" idx="0"/>
          </p:cNvCxnSpPr>
          <p:nvPr/>
        </p:nvCxnSpPr>
        <p:spPr>
          <a:xfrm>
            <a:off x="7024800" y="1439688"/>
            <a:ext cx="0" cy="522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1"/>
            <a:endCxn id="10" idx="3"/>
          </p:cNvCxnSpPr>
          <p:nvPr/>
        </p:nvCxnSpPr>
        <p:spPr>
          <a:xfrm flipH="1">
            <a:off x="5271350" y="2157959"/>
            <a:ext cx="611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2987049" y="302863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hiese al papa di annullare il precedente matrimonio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987049" y="424783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apa Clemente VII si rifiutò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ounded Rectangle 14"/>
          <p:cNvSpPr/>
          <p:nvPr/>
        </p:nvSpPr>
        <p:spPr>
          <a:xfrm>
            <a:off x="1097924" y="5225882"/>
            <a:ext cx="10794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1534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987049" y="5225882"/>
            <a:ext cx="22843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on l’Atto di Supremazia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6416049" y="508603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Enrico VIII si proclamò unico capo della Chiesa d’Inghilterra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stCxn id="10" idx="2"/>
            <a:endCxn id="25" idx="0"/>
          </p:cNvCxnSpPr>
          <p:nvPr/>
        </p:nvCxnSpPr>
        <p:spPr>
          <a:xfrm>
            <a:off x="4129200" y="2354088"/>
            <a:ext cx="0" cy="674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5" idx="2"/>
            <a:endCxn id="26" idx="0"/>
          </p:cNvCxnSpPr>
          <p:nvPr/>
        </p:nvCxnSpPr>
        <p:spPr>
          <a:xfrm>
            <a:off x="4129200" y="3685010"/>
            <a:ext cx="0" cy="5628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26" idx="2"/>
            <a:endCxn id="28" idx="0"/>
          </p:cNvCxnSpPr>
          <p:nvPr/>
        </p:nvCxnSpPr>
        <p:spPr>
          <a:xfrm>
            <a:off x="4129200" y="4640088"/>
            <a:ext cx="0" cy="585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27" idx="0"/>
            <a:endCxn id="28" idx="1"/>
          </p:cNvCxnSpPr>
          <p:nvPr/>
        </p:nvCxnSpPr>
        <p:spPr>
          <a:xfrm>
            <a:off x="2177423" y="5422011"/>
            <a:ext cx="8096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8" idx="3"/>
            <a:endCxn id="29" idx="1"/>
          </p:cNvCxnSpPr>
          <p:nvPr/>
        </p:nvCxnSpPr>
        <p:spPr>
          <a:xfrm flipV="1">
            <a:off x="5271350" y="5414220"/>
            <a:ext cx="1144699" cy="77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6" name="Immagin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49" y="1669730"/>
            <a:ext cx="1985475" cy="32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0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a 10"/>
          <p:cNvGraphicFramePr/>
          <p:nvPr/>
        </p:nvGraphicFramePr>
        <p:xfrm>
          <a:off x="1435608" y="848360"/>
          <a:ext cx="6742176" cy="482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399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14"/>
          <p:cNvSpPr/>
          <p:nvPr/>
        </p:nvSpPr>
        <p:spPr>
          <a:xfrm>
            <a:off x="618368" y="508826"/>
            <a:ext cx="1509601" cy="1228673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 secoli</a:t>
            </a:r>
            <a:endParaRPr lang="it-IT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721608" y="309567"/>
            <a:ext cx="5157216" cy="1427932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Arial"/>
                <a:cs typeface="Arial"/>
              </a:rPr>
              <a:t>si chiedeva il 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rinnovamento</a:t>
            </a:r>
            <a:r>
              <a:rPr lang="it-IT" sz="3200" b="1" dirty="0" smtClean="0">
                <a:solidFill>
                  <a:schemeClr val="bg1"/>
                </a:solidFill>
                <a:latin typeface="Arial"/>
                <a:cs typeface="Arial"/>
              </a:rPr>
              <a:t> della vita religiosa</a:t>
            </a:r>
            <a:endParaRPr lang="it-IT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6" name="Connettore 2 15"/>
          <p:cNvCxnSpPr>
            <a:stCxn id="8" idx="0"/>
          </p:cNvCxnSpPr>
          <p:nvPr/>
        </p:nvCxnSpPr>
        <p:spPr>
          <a:xfrm flipV="1">
            <a:off x="2127969" y="969264"/>
            <a:ext cx="1593639" cy="1538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402336" y="2103120"/>
            <a:ext cx="82204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it-IT" sz="3200" dirty="0" smtClean="0"/>
              <a:t> eccessiva </a:t>
            </a:r>
            <a:r>
              <a:rPr lang="it-IT" sz="3200" b="1" dirty="0" smtClean="0"/>
              <a:t>ricchezza</a:t>
            </a:r>
            <a:r>
              <a:rPr lang="it-IT" sz="3200" dirty="0" smtClean="0"/>
              <a:t> della Chiesa, </a:t>
            </a:r>
            <a:r>
              <a:rPr lang="it-IT" sz="3200" b="1" dirty="0" smtClean="0"/>
              <a:t>corruzione</a:t>
            </a:r>
            <a:r>
              <a:rPr lang="it-IT" sz="3200" dirty="0" smtClean="0"/>
              <a:t>, </a:t>
            </a:r>
            <a:r>
              <a:rPr lang="it-IT" sz="3200" b="1" dirty="0" smtClean="0"/>
              <a:t>nepotismo</a:t>
            </a:r>
            <a:endParaRPr lang="it-IT" sz="3200" dirty="0" smtClean="0"/>
          </a:p>
          <a:p>
            <a:pPr lvl="0" algn="just">
              <a:buFont typeface="Arial" pitchFamily="34" charset="0"/>
              <a:buChar char="•"/>
            </a:pPr>
            <a:r>
              <a:rPr lang="it-IT" sz="3200" dirty="0" smtClean="0"/>
              <a:t> la Chiesa </a:t>
            </a:r>
            <a:r>
              <a:rPr lang="it-IT" sz="3200" b="1" dirty="0" smtClean="0"/>
              <a:t>non </a:t>
            </a:r>
            <a:r>
              <a:rPr lang="it-IT" sz="3200" b="1" dirty="0" smtClean="0"/>
              <a:t>è</a:t>
            </a:r>
            <a:r>
              <a:rPr lang="it-IT" sz="3200" b="1" dirty="0" smtClean="0"/>
              <a:t> </a:t>
            </a:r>
            <a:r>
              <a:rPr lang="it-IT" sz="3200" b="1" dirty="0" smtClean="0"/>
              <a:t>attenta ai problemi</a:t>
            </a:r>
            <a:r>
              <a:rPr lang="it-IT" sz="3200" dirty="0" smtClean="0"/>
              <a:t> del popolo</a:t>
            </a:r>
          </a:p>
          <a:p>
            <a:pPr lvl="0" algn="just">
              <a:buFont typeface="Arial" pitchFamily="34" charset="0"/>
              <a:buChar char="•"/>
            </a:pPr>
            <a:r>
              <a:rPr lang="it-IT" sz="3200" dirty="0" smtClean="0"/>
              <a:t> i sacerdoti sono ignoranti e amministrano male i </a:t>
            </a:r>
            <a:r>
              <a:rPr lang="it-IT" sz="3200" dirty="0" smtClean="0"/>
              <a:t>sacramenti</a:t>
            </a:r>
            <a:endParaRPr lang="it-IT" sz="3200" dirty="0" smtClean="0"/>
          </a:p>
          <a:p>
            <a:pPr lvl="0" algn="just">
              <a:buFont typeface="Arial" pitchFamily="34" charset="0"/>
              <a:buChar char="•"/>
            </a:pPr>
            <a:r>
              <a:rPr lang="it-IT" sz="3200" b="1" dirty="0" smtClean="0"/>
              <a:t> il primato del papa</a:t>
            </a:r>
            <a:r>
              <a:rPr lang="it-IT" sz="3200" dirty="0" smtClean="0"/>
              <a:t> contrasta con il potere dei nascenti Stati nazionali (la Francia, la Spagna, l’Inghilterra</a:t>
            </a:r>
            <a:r>
              <a:rPr lang="it-IT" sz="3200" dirty="0" smtClean="0"/>
              <a:t>)</a:t>
            </a: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3975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402336" y="475488"/>
            <a:ext cx="82204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it-IT" b="1" dirty="0" smtClean="0"/>
              <a:t> </a:t>
            </a:r>
            <a:r>
              <a:rPr lang="it-IT" sz="3200" b="1" dirty="0" smtClean="0"/>
              <a:t>le </a:t>
            </a:r>
            <a:r>
              <a:rPr lang="it-IT" sz="3200" b="1" dirty="0" smtClean="0"/>
              <a:t>tasse</a:t>
            </a:r>
            <a:r>
              <a:rPr lang="it-IT" sz="3200" dirty="0" smtClean="0"/>
              <a:t>, come la “decima”</a:t>
            </a:r>
          </a:p>
          <a:p>
            <a:pPr lvl="0" algn="just">
              <a:buFont typeface="Arial" pitchFamily="34" charset="0"/>
              <a:buChar char="•"/>
            </a:pPr>
            <a:r>
              <a:rPr lang="it-IT" sz="3200" b="1" dirty="0" smtClean="0"/>
              <a:t> le </a:t>
            </a:r>
            <a:r>
              <a:rPr lang="it-IT" sz="3200" b="1" dirty="0" smtClean="0">
                <a:solidFill>
                  <a:srgbClr val="FF0000"/>
                </a:solidFill>
              </a:rPr>
              <a:t>INDULGENZE</a:t>
            </a:r>
            <a:r>
              <a:rPr lang="it-IT" sz="3200" dirty="0" smtClean="0"/>
              <a:t>, </a:t>
            </a:r>
            <a:r>
              <a:rPr lang="it-IT" sz="3200" dirty="0" smtClean="0"/>
              <a:t>ossia la concessione di una diminuzione della pena che l’anima (la propria o quella dei propri morti) deve scontare in Purgatorio; inizialmente si guadagnava tale sconto dopo la </a:t>
            </a:r>
            <a:r>
              <a:rPr lang="it-IT" sz="3200" b="1" dirty="0" smtClean="0">
                <a:solidFill>
                  <a:srgbClr val="FF0000"/>
                </a:solidFill>
              </a:rPr>
              <a:t>confessione</a:t>
            </a:r>
            <a:r>
              <a:rPr lang="it-IT" sz="3200" dirty="0" smtClean="0"/>
              <a:t> e dopo aver compiuto alcune </a:t>
            </a:r>
            <a:r>
              <a:rPr lang="it-IT" sz="3200" b="1" dirty="0" smtClean="0">
                <a:solidFill>
                  <a:srgbClr val="FF0000"/>
                </a:solidFill>
              </a:rPr>
              <a:t>opere buone</a:t>
            </a:r>
            <a:r>
              <a:rPr lang="it-IT" sz="3200" dirty="0" smtClean="0"/>
              <a:t>; in seguito, soprattutto con </a:t>
            </a:r>
            <a:r>
              <a:rPr lang="it-IT" sz="3200" b="1" dirty="0" smtClean="0">
                <a:solidFill>
                  <a:srgbClr val="002060"/>
                </a:solidFill>
              </a:rPr>
              <a:t>LEONE X</a:t>
            </a:r>
            <a:r>
              <a:rPr lang="it-IT" sz="3200" dirty="0" smtClean="0"/>
              <a:t> </a:t>
            </a:r>
            <a:r>
              <a:rPr lang="it-IT" sz="3200" dirty="0" smtClean="0"/>
              <a:t>che doveva raccogliere denaro per costruire la cupola di San Pietro, si scatenò una vera e propria </a:t>
            </a:r>
            <a:r>
              <a:rPr lang="it-IT" sz="3200" b="1" i="1" u="sng" dirty="0" smtClean="0">
                <a:solidFill>
                  <a:srgbClr val="002060"/>
                </a:solidFill>
              </a:rPr>
              <a:t>VENDITA DELLE INDULGENZE</a:t>
            </a:r>
            <a:endParaRPr lang="it-IT" sz="3200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975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 t="17852" b="27738"/>
          <a:stretch>
            <a:fillRect/>
          </a:stretch>
        </p:blipFill>
        <p:spPr bwMode="auto">
          <a:xfrm>
            <a:off x="508559" y="521208"/>
            <a:ext cx="7942799" cy="4325112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192024" y="1833170"/>
            <a:ext cx="3630168" cy="186100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INTERESSI</a:t>
            </a:r>
          </a:p>
          <a:p>
            <a:pPr algn="ctr"/>
            <a:r>
              <a:rPr lang="it-IT" sz="4000" dirty="0" smtClean="0"/>
              <a:t>MATERIALI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01768" y="1833170"/>
            <a:ext cx="3956304" cy="186100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INTERESSI</a:t>
            </a:r>
          </a:p>
          <a:p>
            <a:pPr algn="ctr"/>
            <a:r>
              <a:rPr lang="it-IT" sz="4000" dirty="0" smtClean="0"/>
              <a:t>SPIRITUALI</a:t>
            </a:r>
            <a:endParaRPr lang="it-IT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842343" y="427432"/>
            <a:ext cx="3154680" cy="2354072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Arial"/>
                <a:cs typeface="Arial"/>
              </a:rPr>
              <a:t>elabora </a:t>
            </a:r>
            <a:r>
              <a:rPr lang="it-IT" sz="2800" b="1" dirty="0" smtClean="0">
                <a:solidFill>
                  <a:schemeClr val="bg1"/>
                </a:solidFill>
                <a:latin typeface="Arial"/>
                <a:cs typeface="Arial"/>
              </a:rPr>
              <a:t>la dottrina della </a:t>
            </a:r>
            <a:r>
              <a:rPr lang="it-IT" sz="2800" b="1" dirty="0">
                <a:solidFill>
                  <a:schemeClr val="bg1"/>
                </a:solidFill>
                <a:latin typeface="Arial"/>
                <a:cs typeface="Arial"/>
              </a:rPr>
              <a:t>«giustificazione» </a:t>
            </a:r>
            <a:r>
              <a:rPr lang="it-IT" sz="2800" b="1" dirty="0" smtClean="0">
                <a:solidFill>
                  <a:schemeClr val="bg1"/>
                </a:solidFill>
                <a:latin typeface="Arial"/>
                <a:cs typeface="Arial"/>
              </a:rPr>
              <a:t>per  sola fede</a:t>
            </a:r>
            <a:endParaRPr lang="it-IT" sz="2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1098" y="215188"/>
            <a:ext cx="2017601" cy="9461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  <a:latin typeface="Arial"/>
                <a:cs typeface="Arial"/>
              </a:rPr>
              <a:t>Il monaco agostiniano </a:t>
            </a:r>
            <a:r>
              <a:rPr lang="it-IT" sz="2000" b="1" dirty="0" smtClean="0">
                <a:solidFill>
                  <a:schemeClr val="tx1"/>
                </a:solidFill>
                <a:latin typeface="Arial"/>
                <a:cs typeface="Arial"/>
              </a:rPr>
              <a:t>Martin Lutero</a:t>
            </a:r>
            <a:endParaRPr lang="it-IT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5098" y="3591778"/>
            <a:ext cx="4063151" cy="74247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  <a:latin typeface="Arial"/>
                <a:cs typeface="Arial"/>
              </a:rPr>
              <a:t>DISGUSTATO DALLA VENDITA DELLE INDULGENZE</a:t>
            </a:r>
            <a:endParaRPr lang="it-IT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500074" y="1942796"/>
            <a:ext cx="2335102" cy="106349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  <a:latin typeface="Arial"/>
                <a:cs typeface="Arial"/>
              </a:rPr>
              <a:t>Però Dio ci “giustifica” se abbiamo </a:t>
            </a:r>
            <a:r>
              <a:rPr lang="it-IT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FEDE</a:t>
            </a:r>
            <a:endParaRPr lang="it-IT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586984" y="3277890"/>
            <a:ext cx="3429000" cy="145350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2400" dirty="0" smtClean="0">
                <a:solidFill>
                  <a:schemeClr val="tx1"/>
                </a:solidFill>
                <a:latin typeface="Arial"/>
                <a:cs typeface="Arial"/>
              </a:rPr>
              <a:t>e </a:t>
            </a:r>
            <a:r>
              <a:rPr lang="it-IT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BUONE AZIONI </a:t>
            </a:r>
            <a:r>
              <a:rPr lang="it-IT" sz="2400" dirty="0" smtClean="0">
                <a:solidFill>
                  <a:schemeClr val="tx1"/>
                </a:solidFill>
                <a:latin typeface="Arial"/>
                <a:cs typeface="Arial"/>
              </a:rPr>
              <a:t>(i soldi tantomeno) </a:t>
            </a:r>
            <a:r>
              <a:rPr lang="it-IT" sz="2400" dirty="0" smtClean="0">
                <a:solidFill>
                  <a:schemeClr val="tx1"/>
                </a:solidFill>
                <a:latin typeface="Arial"/>
                <a:cs typeface="Arial"/>
              </a:rPr>
              <a:t>non servono per ottenere la salvezza</a:t>
            </a:r>
            <a:endParaRPr lang="it-IT"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/>
          <p:nvPr/>
        </p:nvCxnSpPr>
        <p:spPr>
          <a:xfrm rot="5400000">
            <a:off x="1440526" y="3189961"/>
            <a:ext cx="80363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9" idx="3"/>
            <a:endCxn id="11" idx="1"/>
          </p:cNvCxnSpPr>
          <p:nvPr/>
        </p:nvCxnSpPr>
        <p:spPr>
          <a:xfrm>
            <a:off x="4997023" y="1604468"/>
            <a:ext cx="1503051" cy="8700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12" idx="1"/>
          </p:cNvCxnSpPr>
          <p:nvPr/>
        </p:nvCxnSpPr>
        <p:spPr>
          <a:xfrm rot="16200000" flipH="1">
            <a:off x="4425380" y="2843038"/>
            <a:ext cx="1733246" cy="5899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ttangolo 67"/>
          <p:cNvSpPr/>
          <p:nvPr/>
        </p:nvSpPr>
        <p:spPr>
          <a:xfrm>
            <a:off x="5765800" y="205436"/>
            <a:ext cx="2970972" cy="139903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“Nessuno può essere giusto agli occhi di Dio: tutti gli uomini sono peccatori</a:t>
            </a:r>
            <a:r>
              <a:rPr lang="it-IT" sz="2000" dirty="0" smtClean="0">
                <a:solidFill>
                  <a:schemeClr val="tx1"/>
                </a:solidFill>
              </a:rPr>
              <a:t>”</a:t>
            </a:r>
            <a:endParaRPr lang="it-IT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0" name="Connettore 2 69"/>
          <p:cNvCxnSpPr>
            <a:endCxn id="68" idx="1"/>
          </p:cNvCxnSpPr>
          <p:nvPr/>
        </p:nvCxnSpPr>
        <p:spPr>
          <a:xfrm>
            <a:off x="4997023" y="849507"/>
            <a:ext cx="768777" cy="554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417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40096" y="1107978"/>
            <a:ext cx="35021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Nessuno può essere giusto agli occhi di Dio: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tutti gli uomini sono peccatori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8" name="Picture 2" descr="Visualizza immagine di 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6504" y="746417"/>
            <a:ext cx="2814144" cy="2814144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93776" y="4155158"/>
            <a:ext cx="4507992" cy="23698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“Io so che in me […] non abita il bene;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c’è in me il desiderio del bene, ma non la capacità di attuarlo”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/>
              <a:t>“Il giusto vive per la fede”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(Paolo di Tarso, </a:t>
            </a:r>
            <a:r>
              <a:rPr lang="it-IT" sz="2000" i="1" dirty="0" smtClean="0">
                <a:latin typeface="Arial" pitchFamily="34" charset="0"/>
                <a:cs typeface="Arial" pitchFamily="34" charset="0"/>
              </a:rPr>
              <a:t>Lettera ai Romani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)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Visualizza immagine di orig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3791" y="4362357"/>
            <a:ext cx="3231007" cy="18497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417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14"/>
          <p:cNvSpPr/>
          <p:nvPr/>
        </p:nvSpPr>
        <p:spPr>
          <a:xfrm>
            <a:off x="361362" y="351570"/>
            <a:ext cx="2390982" cy="176397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31 ottobre 1517</a:t>
            </a:r>
            <a:endParaRPr lang="it-IT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2463125" y="1080629"/>
            <a:ext cx="4270248" cy="151626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  <a:latin typeface="Arial"/>
                <a:cs typeface="Arial"/>
              </a:rPr>
              <a:t>AFFISSE ALLA PORTA DELLA CHIESA </a:t>
            </a:r>
            <a:r>
              <a:rPr lang="it-IT" sz="2800" dirty="0" err="1" smtClean="0">
                <a:solidFill>
                  <a:schemeClr val="tx1"/>
                </a:solidFill>
                <a:latin typeface="Arial"/>
                <a:cs typeface="Arial"/>
              </a:rPr>
              <a:t>DI</a:t>
            </a:r>
            <a:r>
              <a:rPr lang="it-IT" sz="2800" dirty="0" smtClean="0">
                <a:solidFill>
                  <a:schemeClr val="tx1"/>
                </a:solidFill>
                <a:latin typeface="Arial"/>
                <a:cs typeface="Arial"/>
              </a:rPr>
              <a:t> WITTEMBERG</a:t>
            </a:r>
            <a:endParaRPr lang="it-IT"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7116103" y="1159237"/>
            <a:ext cx="1371601" cy="1359053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Arial"/>
                <a:cs typeface="Arial"/>
              </a:rPr>
              <a:t>95 Tesi</a:t>
            </a:r>
            <a:endParaRPr lang="it-IT" sz="4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1004740" y="3871194"/>
            <a:ext cx="3952407" cy="177448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  <a:latin typeface="Arial"/>
                <a:cs typeface="Arial"/>
              </a:rPr>
              <a:t>Inizio della RIFORMA PROTESTANTE</a:t>
            </a:r>
            <a:endParaRPr lang="it-IT"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34" idx="3"/>
            <a:endCxn id="35" idx="1"/>
          </p:cNvCxnSpPr>
          <p:nvPr/>
        </p:nvCxnSpPr>
        <p:spPr>
          <a:xfrm>
            <a:off x="6733373" y="1838764"/>
            <a:ext cx="38273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rot="16200000" flipH="1">
            <a:off x="809204" y="2813921"/>
            <a:ext cx="1755646" cy="3588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/>
          <p:cNvSpPr txBox="1"/>
          <p:nvPr/>
        </p:nvSpPr>
        <p:spPr>
          <a:xfrm>
            <a:off x="6217920" y="5029200"/>
            <a:ext cx="2706624" cy="163121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… dalla “</a:t>
            </a:r>
            <a:r>
              <a:rPr lang="it-IT" sz="2000" b="1" dirty="0" smtClean="0"/>
              <a:t>protesta</a:t>
            </a:r>
            <a:r>
              <a:rPr lang="it-IT" sz="2000" dirty="0" smtClean="0"/>
              <a:t>” dei principi tedeschi al tentativo di Carlo V di vietare la diffusione della nuova religione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8417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34248" y="1069933"/>
            <a:ext cx="1840651" cy="441367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Idee alla base delle 95 tesi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78298" y="1119042"/>
            <a:ext cx="33384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natura umana non sa scegliere il bene da sola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278299" y="1663700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salvezza eterna può venire solo da Dio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78299" y="2160442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Purgatorio non esiste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78299" y="2705100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può leggere da solo i testi sacri, senza intermediari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78299" y="3578516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è sacerdote (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sacerdozio universale)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278299" y="41006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negazione del potere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dell’infallibilità del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papa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278299" y="46213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Madonna e i santi non sono oggetto di venerazione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278299" y="51293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messa deve essere recitata in lingua locale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78299" y="56500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Chiese devono essere prive di ornamenti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177198" y="1119042"/>
            <a:ext cx="1662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egazione libero arbitrio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177198" y="3457284"/>
            <a:ext cx="1801702" cy="64337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servono le gerarchie ecclesiastiche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7" idx="3"/>
            <a:endCxn id="16" idx="1"/>
          </p:cNvCxnSpPr>
          <p:nvPr/>
        </p:nvCxnSpPr>
        <p:spPr>
          <a:xfrm>
            <a:off x="6616699" y="1315171"/>
            <a:ext cx="5604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1454574" y="18542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1435100" y="2362200"/>
            <a:ext cx="1739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1454574" y="2908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1454574" y="3797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1454574" y="4305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1435100" y="4889500"/>
            <a:ext cx="1739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2374899" y="1340571"/>
            <a:ext cx="8001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454574" y="53721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>
            <a:off x="1454574" y="58928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0" idx="2"/>
            <a:endCxn id="11" idx="0"/>
          </p:cNvCxnSpPr>
          <p:nvPr/>
        </p:nvCxnSpPr>
        <p:spPr>
          <a:xfrm>
            <a:off x="4947499" y="3097358"/>
            <a:ext cx="0" cy="4811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1" idx="3"/>
            <a:endCxn id="17" idx="1"/>
          </p:cNvCxnSpPr>
          <p:nvPr/>
        </p:nvCxnSpPr>
        <p:spPr>
          <a:xfrm>
            <a:off x="6616699" y="3774645"/>
            <a:ext cx="560499" cy="4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6" idx="2"/>
          </p:cNvCxnSpPr>
          <p:nvPr/>
        </p:nvCxnSpPr>
        <p:spPr>
          <a:xfrm flipH="1">
            <a:off x="1435100" y="1511300"/>
            <a:ext cx="19474" cy="4381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238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742</Words>
  <Application>Microsoft Office PowerPoint</Application>
  <PresentationFormat>Presentazione su schermo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simone.dell@libero.it</cp:lastModifiedBy>
  <cp:revision>63</cp:revision>
  <dcterms:created xsi:type="dcterms:W3CDTF">2018-03-21T16:01:03Z</dcterms:created>
  <dcterms:modified xsi:type="dcterms:W3CDTF">2021-10-08T15:25:59Z</dcterms:modified>
</cp:coreProperties>
</file>